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83AB-8A81-463D-8A70-628B19B6E1F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1411B-1A52-42FF-A45F-8C0E150BA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Case: name</a:t>
            </a:r>
            <a:br>
              <a:rPr lang="en-US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History: Medical and Familial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b="1" dirty="0" err="1" smtClean="0"/>
              <a:t>Perinatal</a:t>
            </a:r>
            <a:r>
              <a:rPr lang="en-US" b="1" dirty="0" smtClean="0"/>
              <a:t> history</a:t>
            </a:r>
            <a:r>
              <a:rPr lang="en-US" dirty="0" smtClean="0"/>
              <a:t>: 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b="1" dirty="0"/>
              <a:t>Family history of childhood hearing </a:t>
            </a:r>
            <a:r>
              <a:rPr lang="en-US" b="1" dirty="0" smtClean="0"/>
              <a:t>loss</a:t>
            </a:r>
            <a:r>
              <a:rPr lang="en-US" dirty="0" smtClean="0"/>
              <a:t>: 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b="1" dirty="0"/>
              <a:t>Middle ear </a:t>
            </a:r>
            <a:r>
              <a:rPr lang="en-US" b="1" dirty="0" smtClean="0"/>
              <a:t>history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b="1" dirty="0"/>
              <a:t>Medical history since neonatal </a:t>
            </a:r>
            <a:r>
              <a:rPr lang="en-US" b="1" dirty="0" smtClean="0"/>
              <a:t>discharge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Hearing History: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1"/>
          <a:ext cx="6096000" cy="2423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41"/>
                <a:gridCol w="1070919"/>
                <a:gridCol w="1521940"/>
                <a:gridCol w="2514600"/>
              </a:tblGrid>
              <a:tr h="924087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or Treatment</a:t>
                      </a:r>
                      <a:endParaRPr lang="en-US" dirty="0"/>
                    </a:p>
                  </a:txBody>
                  <a:tcPr/>
                </a:tc>
              </a:tr>
              <a:tr h="374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history: audiological detail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Etiology of Hearing Loss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Diagnostic issues/challenges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accuracy/completeness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timeliness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family issues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Summary and unique features of case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Comments/discussion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Case: name summary</vt:lpstr>
      <vt:lpstr>History: Medical and Familial </vt:lpstr>
      <vt:lpstr>Hearing History: Summary</vt:lpstr>
      <vt:lpstr>Hearing history: audiological detail</vt:lpstr>
      <vt:lpstr>Etiology of Hearing Loss </vt:lpstr>
      <vt:lpstr>Diagnostic issues/challenges </vt:lpstr>
      <vt:lpstr>Summary and unique features of case </vt:lpstr>
      <vt:lpstr>Comments/discussion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presentation: Child with sensorineural hearing loss with unique configuration  acquired perinatally</dc:title>
  <dc:creator>Lisa</dc:creator>
  <cp:lastModifiedBy>Lisa Mancl</cp:lastModifiedBy>
  <cp:revision>18</cp:revision>
  <dcterms:created xsi:type="dcterms:W3CDTF">2013-01-02T15:00:07Z</dcterms:created>
  <dcterms:modified xsi:type="dcterms:W3CDTF">2014-11-20T19:36:03Z</dcterms:modified>
</cp:coreProperties>
</file>