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6EF05-49E1-4326-897B-61F211241281}" v="142" dt="2024-07-08T17:28:16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1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B592-7926-289E-E8E8-39779EA0E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B2741E-0D85-ED68-7055-559982DCA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CCF31-3771-B00A-D548-886815EE5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3D72C-165F-CFEF-17F1-E62466FA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5FA4D-6BF7-5DF9-39C3-15A3D3887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2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0445A-D3FF-8FA4-06F3-805AEFB0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783649-9875-183E-99E8-668FEE0E7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95D25-987B-EFFE-A8AC-AE7E57F1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FE305-DF94-1543-0D70-25F46E67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6B4B0-697C-D829-E440-D1782B02F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5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E098C0-D0DF-15A0-3FF6-2B0CE3332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24627-F1E8-30FB-6ACB-7BF12B579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E294A-B89D-5BEE-0EE4-6E8D86B1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79762-0470-C7BC-D87B-5580DBE2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995F0-0464-DC90-7BAC-5B1039E3B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0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350C7-D326-4724-C746-6D488783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A1FA3-BFED-C5E5-926B-6318EBC1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8199E-8EB4-A326-BC92-929833E5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95AF2-D82D-7435-7688-6D0BBD40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11079-C5DB-E82D-0AFE-6FC19C4B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9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E1B8-8545-1FE2-8F8B-DC179D9BA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786CE-EFD3-8E0E-FA93-5E56F1E5C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1DA29-31AF-C2CF-257E-2C6847C25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40582-445B-F96F-010A-AC36506C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42E5-CAD5-45F7-122E-17F48BA60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2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2957-696E-798E-9579-AB9B1C716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1590D-FF65-175B-BCB9-592F932DA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BF1A7-334D-D484-A9E3-0C83F11E7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71B4B-83CD-496C-943A-034A02FB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32D5E-73AF-0BAA-FA02-650D2924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B61DD-BFC7-FC9C-9B7B-6893EAC9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0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CF825-8D8D-2BC6-564D-A5396B36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C5E3C-9C77-A9AB-3679-F785865AB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1F3B6-176E-0FF0-1BF3-F64967543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5007D-F801-7434-FE2C-91AACD702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D78737-0766-5BC7-761B-25533E418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B6F945-2806-0E75-2D7C-16F5581F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B0864-47D5-F5BE-4972-7B81847E8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0A48E-4D97-95FE-C541-6F7019BB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3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A9F74-6C24-F373-A58D-A69BCAA3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9C4CC-0CD4-91B4-8D6A-1F45CCDA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B7AF1-0796-F30F-D409-86D564D89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67697-3F19-4546-6638-892D628A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7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EB4A87-236C-D4E8-28D2-5CB4730A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E10B0C-A3A3-66DF-9E49-1684B538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AC585-994B-29EA-8E15-C4D0B58EC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8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6309D-96E6-EBC0-62A4-B07456651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9CA0A-B4B1-43DE-9AB0-6ABE12CBA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9CE29-190B-2983-C7E2-6CDFD51F2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4BAAF-8D56-741F-8E0B-C4F4275A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68B4E-EE73-C935-2AEE-B8F1BDAD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8FC1E-8422-D75B-EDFE-2436242B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2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878F-26DE-A589-1C38-9005B79EA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ABF5BA-521C-798F-C438-C00392E64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CFC1D-3573-2111-C12B-A5AD49074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368B4-CDC7-6F1C-551E-9BE7A6EC9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E8A8BD-CBAE-7DE9-D499-DEE4CA94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23940-D10E-5AD0-2A19-388EED223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0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DEA71D-119A-42D3-058B-7FD2A280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76CA8-AD58-8A39-7831-142D75767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DC5EF-A7EA-A7AB-8AA0-57095342B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5B559-F436-B847-A3CB-A585B3B3D3E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D040B-0B14-3740-D99E-D3F23C3C8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D8185-1986-A26B-0224-8E7C70193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5889E-F3EE-CD4C-83D6-8994C3770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4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725274-E54A-3D9B-B4C6-DBF438DCF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708" y="883433"/>
            <a:ext cx="5573099" cy="769441"/>
          </a:xfrm>
        </p:spPr>
        <p:txBody>
          <a:bodyPr/>
          <a:lstStyle/>
          <a:p>
            <a:r>
              <a:rPr lang="en-US" dirty="0">
                <a:latin typeface="Aptos Narrow" panose="020F0502020204030204" pitchFamily="34" charset="0"/>
              </a:rPr>
              <a:t>UW LEND traineeship discipline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5BE4A3F-CAC9-0113-BD9A-2532B5FDB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6708" y="1584356"/>
            <a:ext cx="5158133" cy="486768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97C2C81-60DD-A2E8-DFA0-4B40A7698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89807" y="1608565"/>
            <a:ext cx="5573099" cy="43660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Aptos Narrow"/>
              </a:rPr>
              <a:t>Information you wish to share…</a:t>
            </a:r>
          </a:p>
          <a:p>
            <a:endParaRPr lang="en-US" sz="2400" dirty="0">
              <a:latin typeface="Aptos Narrow"/>
            </a:endParaRPr>
          </a:p>
          <a:p>
            <a:r>
              <a:rPr lang="en-US" sz="2400" dirty="0">
                <a:latin typeface="Aptos Narrow"/>
              </a:rPr>
              <a:t>This might be</a:t>
            </a:r>
            <a:endParaRPr lang="en-US" dirty="0"/>
          </a:p>
          <a:p>
            <a:pPr marL="342900" indent="-342900">
              <a:buChar char="•"/>
            </a:pPr>
            <a:r>
              <a:rPr lang="en-US" sz="2400">
                <a:latin typeface="Aptos Narrow"/>
              </a:rPr>
              <a:t>Your background</a:t>
            </a:r>
          </a:p>
          <a:p>
            <a:pPr marL="342900" indent="-342900">
              <a:buChar char="•"/>
            </a:pPr>
            <a:r>
              <a:rPr lang="en-US" sz="2400">
                <a:latin typeface="Aptos Narrow"/>
              </a:rPr>
              <a:t>What you look forward to in LEND</a:t>
            </a:r>
          </a:p>
          <a:p>
            <a:pPr marL="342900" indent="-342900">
              <a:buChar char="•"/>
            </a:pPr>
            <a:r>
              <a:rPr lang="en-US" sz="2400">
                <a:latin typeface="Aptos Narrow"/>
              </a:rPr>
              <a:t>Things you enjoy outside of school/work</a:t>
            </a:r>
            <a:endParaRPr lang="en-US" sz="2400" dirty="0">
              <a:latin typeface="Aptos Narrow"/>
            </a:endParaRPr>
          </a:p>
          <a:p>
            <a:pPr marL="342900" indent="-342900">
              <a:buChar char="•"/>
            </a:pPr>
            <a:r>
              <a:rPr lang="en-US" sz="2400" dirty="0">
                <a:latin typeface="Aptos Narrow"/>
              </a:rPr>
              <a:t>Share about your family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5E6D4B-1679-06D5-B875-CC49C6E68C6F}"/>
              </a:ext>
            </a:extLst>
          </p:cNvPr>
          <p:cNvSpPr txBox="1"/>
          <p:nvPr/>
        </p:nvSpPr>
        <p:spPr>
          <a:xfrm>
            <a:off x="522901" y="325641"/>
            <a:ext cx="11146198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Aptos Narrow"/>
              </a:rPr>
              <a:t>Name, professional credential (as apply), </a:t>
            </a:r>
            <a:r>
              <a:rPr lang="en-US" sz="4000">
                <a:latin typeface="Aptos Narrow"/>
              </a:rPr>
              <a:t>pronoun </a:t>
            </a:r>
            <a:endParaRPr lang="en-US" sz="4000" dirty="0">
              <a:latin typeface="Aptos Narrow"/>
            </a:endParaRPr>
          </a:p>
        </p:txBody>
      </p:sp>
    </p:spTree>
    <p:extLst>
      <p:ext uri="{BB962C8B-B14F-4D97-AF65-F5344CB8AC3E}">
        <p14:creationId xmlns:p14="http://schemas.microsoft.com/office/powerpoint/2010/main" val="146096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 Narrow</vt:lpstr>
      <vt:lpstr>Arial</vt:lpstr>
      <vt:lpstr>Calibri</vt:lpstr>
      <vt:lpstr>Calibri Light</vt:lpstr>
      <vt:lpstr>Office Theme</vt:lpstr>
      <vt:lpstr>UW LEND traineeship discipline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LEND traineeship discipline</dc:title>
  <dc:creator>swendel@uw.edu</dc:creator>
  <cp:lastModifiedBy>nan Ringera {she, her, hers}</cp:lastModifiedBy>
  <cp:revision>37</cp:revision>
  <dcterms:created xsi:type="dcterms:W3CDTF">2023-09-26T04:23:47Z</dcterms:created>
  <dcterms:modified xsi:type="dcterms:W3CDTF">2024-07-08T18:51:12Z</dcterms:modified>
</cp:coreProperties>
</file>